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4546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87001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88955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930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023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3340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918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0775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82210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26686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8436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54A8FF-AB81-4E58-8133-0A4D81A8EE0A}" type="datetimeFigureOut">
              <a:rPr lang="el-GR" smtClean="0"/>
              <a:t>17/12/2018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25EE63-50E8-45CD-B21C-7CEEB4F26D9A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5422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Δ. ΑΝΑΝΕΩΣΗ – ΔΙΧΑΣΜΟΣ (1909-1922)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2. Τα </a:t>
            </a:r>
            <a:r>
              <a:rPr lang="el-GR" dirty="0" err="1" smtClean="0"/>
              <a:t>αντιβενιζελικά</a:t>
            </a:r>
            <a:r>
              <a:rPr lang="el-GR" dirty="0" smtClean="0"/>
              <a:t> κόμματα</a:t>
            </a:r>
            <a:endParaRPr lang="en-US" dirty="0" smtClean="0"/>
          </a:p>
          <a:p>
            <a:r>
              <a:rPr lang="el-GR" dirty="0" smtClean="0"/>
              <a:t>3. Τα αριστερά κόμματα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204355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3. Τα αριστερά κόμματα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ομάδες με σοσιαλιστικές ιδέες</a:t>
            </a:r>
          </a:p>
          <a:p>
            <a:r>
              <a:rPr lang="el-GR" dirty="0" smtClean="0"/>
              <a:t>ξένες προς την κοινωνική βάση που απευθύνονταν</a:t>
            </a:r>
          </a:p>
          <a:p>
            <a:r>
              <a:rPr lang="el-GR" dirty="0" smtClean="0"/>
              <a:t>δυσκολίες συνεννόησης / κομματικής συσπείρωσης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05358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Κοινωνιολογική Εταιρεία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l-GR" dirty="0" smtClean="0"/>
              <a:t>ξεκίνησε από διανοούμενος ως αριστερός μεταρρυθμιστικός σύνδεσμος</a:t>
            </a:r>
          </a:p>
          <a:p>
            <a:r>
              <a:rPr lang="el-GR" dirty="0" smtClean="0"/>
              <a:t>στόχοι:  να προπαγανδίσει πολιτικές θέσεις, να ιδρύσει κόμμα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θέσεις:</a:t>
            </a:r>
          </a:p>
          <a:p>
            <a:r>
              <a:rPr lang="el-GR" dirty="0" smtClean="0"/>
              <a:t>ισότητα ευκαιριών για όλους</a:t>
            </a:r>
          </a:p>
          <a:p>
            <a:r>
              <a:rPr lang="el-GR" dirty="0" smtClean="0"/>
              <a:t>κοινωνικοποίηση των μέσων παραγωγής</a:t>
            </a:r>
          </a:p>
          <a:p>
            <a:r>
              <a:rPr lang="el-GR" dirty="0" smtClean="0"/>
              <a:t>διανομή αγαθών ανάλογα με τις ανάγκες του καθενός</a:t>
            </a:r>
          </a:p>
          <a:p>
            <a:r>
              <a:rPr lang="el-GR" dirty="0" smtClean="0"/>
              <a:t>σταδιακή μεταμόρφωση της οικονομίας</a:t>
            </a:r>
          </a:p>
          <a:p>
            <a:r>
              <a:rPr lang="el-GR" dirty="0" smtClean="0"/>
              <a:t>συνταγματική μεταβολή</a:t>
            </a:r>
          </a:p>
          <a:p>
            <a:endParaRPr lang="el-GR" dirty="0" smtClean="0"/>
          </a:p>
          <a:p>
            <a:pPr marL="0" indent="0">
              <a:buNone/>
            </a:pPr>
            <a:r>
              <a:rPr lang="el-GR" dirty="0" smtClean="0"/>
              <a:t>προϋποθέσεις:</a:t>
            </a:r>
          </a:p>
          <a:p>
            <a:r>
              <a:rPr lang="el-GR" dirty="0" smtClean="0"/>
              <a:t>να οργανωθούν οι εργάτες σε επαγγελματικές ενώσεις</a:t>
            </a:r>
          </a:p>
          <a:p>
            <a:r>
              <a:rPr lang="el-GR" dirty="0" smtClean="0"/>
              <a:t>να ιδρύσουν κόμμα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136472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Λαϊκό Κόμμα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ιδρύθηκε στα μέσα του 1910 από τους Κοινωνιολόγους</a:t>
            </a:r>
          </a:p>
          <a:p>
            <a:r>
              <a:rPr lang="el-GR" dirty="0" smtClean="0"/>
              <a:t>αρχηγός ο Αλέξανδρος Παπαναστασίου</a:t>
            </a:r>
          </a:p>
          <a:p>
            <a:r>
              <a:rPr lang="el-GR" dirty="0" smtClean="0"/>
              <a:t>προγραμματικές δηλώσεις:</a:t>
            </a:r>
          </a:p>
          <a:p>
            <a:pPr marL="514350" indent="-514350">
              <a:buFont typeface="+mj-lt"/>
              <a:buAutoNum type="arabicParenR"/>
            </a:pPr>
            <a:r>
              <a:rPr lang="el-GR" dirty="0" smtClean="0"/>
              <a:t>αναμόρφωση πολιτικού συστήματος</a:t>
            </a:r>
          </a:p>
          <a:p>
            <a:pPr marL="514350" indent="-514350">
              <a:buFont typeface="+mj-lt"/>
              <a:buAutoNum type="arabicParenR"/>
            </a:pPr>
            <a:r>
              <a:rPr lang="el-GR" dirty="0" smtClean="0"/>
              <a:t>επιβολή αρχών κοινωνικής δικαιοσύνης</a:t>
            </a:r>
          </a:p>
          <a:p>
            <a:endParaRPr lang="el-GR" dirty="0" smtClean="0"/>
          </a:p>
          <a:p>
            <a:r>
              <a:rPr lang="el-GR" dirty="0" smtClean="0"/>
              <a:t>δεύτερες εκλογές 1910: εξέλεξαν 7 βουλευτές - κριτική υποστήριξη στους Φιλε­λευθέρους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15106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 Πανελληνίων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1600" dirty="0" smtClean="0"/>
              <a:t>Λαϊκό Κόμμα (1910) ορισμός μον. (4) ΗΜΕΡΗΣΙΑ ΛΥΚΕΙΑ 2002</a:t>
            </a:r>
          </a:p>
          <a:p>
            <a:r>
              <a:rPr lang="el-GR" sz="1600" dirty="0" smtClean="0"/>
              <a:t>Κοινωνιολογική Εταιρεία ορισμός (μον. 5) </a:t>
            </a:r>
            <a:r>
              <a:rPr lang="el-GR" sz="1600" dirty="0" err="1" smtClean="0"/>
              <a:t>Εσπερ</a:t>
            </a:r>
            <a:r>
              <a:rPr lang="el-GR" sz="1600" dirty="0" smtClean="0"/>
              <a:t> 2003</a:t>
            </a:r>
          </a:p>
          <a:p>
            <a:r>
              <a:rPr lang="el-GR" sz="1600" dirty="0" smtClean="0"/>
              <a:t>Κοινωνιολογική Εταιρεία ορισμός (μον. 4) </a:t>
            </a:r>
            <a:r>
              <a:rPr lang="el-GR" sz="1600" dirty="0" err="1" smtClean="0"/>
              <a:t>Ημερ</a:t>
            </a:r>
            <a:r>
              <a:rPr lang="el-GR" sz="1600" dirty="0" smtClean="0"/>
              <a:t> </a:t>
            </a:r>
            <a:r>
              <a:rPr lang="el-GR" sz="1600" dirty="0" err="1" smtClean="0"/>
              <a:t>Επαν</a:t>
            </a:r>
            <a:r>
              <a:rPr lang="el-GR" sz="1600" dirty="0" smtClean="0"/>
              <a:t> 2004</a:t>
            </a:r>
          </a:p>
          <a:p>
            <a:r>
              <a:rPr lang="el-GR" sz="1600" dirty="0" smtClean="0"/>
              <a:t>Στα μέσα του 1910 οι Κοινωνιολόγοι ίδρυσαν το Λαϊκό Κόμμα με αρχηγό τον Αλέξανδρο Παπαναστασίου. Σωστό ή Λάθος (μον. 2) </a:t>
            </a:r>
            <a:r>
              <a:rPr lang="el-GR" sz="1600" dirty="0" err="1" smtClean="0"/>
              <a:t>Εσπερ</a:t>
            </a:r>
            <a:r>
              <a:rPr lang="el-GR" sz="1600" dirty="0" smtClean="0"/>
              <a:t> 2005</a:t>
            </a:r>
          </a:p>
          <a:p>
            <a:r>
              <a:rPr lang="el-GR" sz="1600" dirty="0" smtClean="0"/>
              <a:t>Κοινωνιολογική Εταιρεία ορισμός (μον. 4) </a:t>
            </a:r>
            <a:r>
              <a:rPr lang="el-GR" sz="1600" dirty="0" err="1" smtClean="0"/>
              <a:t>Εσπερ</a:t>
            </a:r>
            <a:r>
              <a:rPr lang="el-GR" sz="1600" dirty="0" smtClean="0"/>
              <a:t> </a:t>
            </a:r>
            <a:r>
              <a:rPr lang="el-GR" sz="1600" dirty="0" err="1" smtClean="0"/>
              <a:t>Επαν</a:t>
            </a:r>
            <a:r>
              <a:rPr lang="el-GR" sz="1600" dirty="0" smtClean="0"/>
              <a:t> 2005</a:t>
            </a:r>
          </a:p>
          <a:p>
            <a:r>
              <a:rPr lang="el-GR" sz="1600" dirty="0" smtClean="0"/>
              <a:t>Λαϊκό Κόμμα (1910). ορισμός (μον. 4) </a:t>
            </a:r>
            <a:r>
              <a:rPr lang="el-GR" sz="1600" dirty="0" err="1" smtClean="0"/>
              <a:t>Ημερ</a:t>
            </a:r>
            <a:r>
              <a:rPr lang="el-GR" sz="1600" dirty="0" smtClean="0"/>
              <a:t> 2006</a:t>
            </a:r>
          </a:p>
          <a:p>
            <a:r>
              <a:rPr lang="el-GR" sz="1600" dirty="0" smtClean="0"/>
              <a:t>Λαϊκό Κόμμα. ορισμός (μον. 5) </a:t>
            </a:r>
            <a:r>
              <a:rPr lang="el-GR" sz="1600" dirty="0" err="1" smtClean="0"/>
              <a:t>Εσπερ</a:t>
            </a:r>
            <a:r>
              <a:rPr lang="el-GR" sz="1600" dirty="0" smtClean="0"/>
              <a:t> </a:t>
            </a:r>
            <a:r>
              <a:rPr lang="el-GR" sz="1600" dirty="0" err="1" smtClean="0"/>
              <a:t>Επαν</a:t>
            </a:r>
            <a:r>
              <a:rPr lang="el-GR" sz="1600" dirty="0" smtClean="0"/>
              <a:t> 2006</a:t>
            </a:r>
          </a:p>
          <a:p>
            <a:r>
              <a:rPr lang="el-GR" sz="1600" dirty="0" smtClean="0"/>
              <a:t>Το Σοσιαλιστικό Εργατικό Κόμμα Ελλάδος (Σ.Ε.Κ.Ε.) μετονομάστηκε σε Λαϊκό Κόμμα. Σωστό ή </a:t>
            </a:r>
            <a:r>
              <a:rPr lang="el-GR" sz="1600" dirty="0" err="1" smtClean="0"/>
              <a:t>Λάθος(μον</a:t>
            </a:r>
            <a:r>
              <a:rPr lang="el-GR" sz="1600" dirty="0" smtClean="0"/>
              <a:t>. 2) </a:t>
            </a:r>
            <a:r>
              <a:rPr lang="el-GR" sz="1600" dirty="0" err="1" smtClean="0"/>
              <a:t>Ημερ</a:t>
            </a:r>
            <a:r>
              <a:rPr lang="el-GR" sz="1600" dirty="0" smtClean="0"/>
              <a:t> 2007</a:t>
            </a:r>
          </a:p>
          <a:p>
            <a:r>
              <a:rPr lang="el-GR" sz="1600" dirty="0" smtClean="0"/>
              <a:t>Κοινωνιολογική Εταιρεία. ορισμός (</a:t>
            </a:r>
            <a:r>
              <a:rPr lang="el-GR" sz="1600" dirty="0" err="1" smtClean="0"/>
              <a:t>μον</a:t>
            </a:r>
            <a:r>
              <a:rPr lang="el-GR" sz="1600" dirty="0" smtClean="0"/>
              <a:t> .5) </a:t>
            </a:r>
            <a:r>
              <a:rPr lang="el-GR" sz="1600" dirty="0" err="1" smtClean="0"/>
              <a:t>Ημερ</a:t>
            </a:r>
            <a:r>
              <a:rPr lang="el-GR" sz="1600" dirty="0" smtClean="0"/>
              <a:t> </a:t>
            </a:r>
            <a:r>
              <a:rPr lang="el-GR" sz="1600" dirty="0" err="1" smtClean="0"/>
              <a:t>Επαν</a:t>
            </a:r>
            <a:r>
              <a:rPr lang="el-GR" sz="1600" dirty="0" smtClean="0"/>
              <a:t> 2007</a:t>
            </a:r>
          </a:p>
          <a:p>
            <a:r>
              <a:rPr lang="el-GR" sz="1600" dirty="0" smtClean="0"/>
              <a:t>Λαϊκό Κόμμα. ορισμός (μον. 3) </a:t>
            </a:r>
            <a:r>
              <a:rPr lang="el-GR" sz="1600" dirty="0" err="1" smtClean="0"/>
              <a:t>Εσπερ</a:t>
            </a:r>
            <a:r>
              <a:rPr lang="el-GR" sz="1600" dirty="0" smtClean="0"/>
              <a:t> 2008</a:t>
            </a:r>
          </a:p>
          <a:p>
            <a:r>
              <a:rPr lang="el-GR" sz="1600" dirty="0" smtClean="0"/>
              <a:t>Λαϊκό Κόμμα. ορισμός (μον. 5) </a:t>
            </a:r>
            <a:r>
              <a:rPr lang="el-GR" sz="1600" dirty="0" err="1" smtClean="0"/>
              <a:t>Εσπερ</a:t>
            </a:r>
            <a:r>
              <a:rPr lang="el-GR" sz="1600" dirty="0" smtClean="0"/>
              <a:t> 2009</a:t>
            </a:r>
          </a:p>
          <a:p>
            <a:r>
              <a:rPr lang="el-GR" sz="1600" dirty="0" smtClean="0"/>
              <a:t>Λαϊκό Κόμμα (1910) ορισμός (μον. 5) </a:t>
            </a:r>
            <a:r>
              <a:rPr lang="el-GR" sz="1600" dirty="0" err="1" smtClean="0"/>
              <a:t>Ημερ</a:t>
            </a:r>
            <a:r>
              <a:rPr lang="el-GR" sz="1600" dirty="0" smtClean="0"/>
              <a:t> </a:t>
            </a:r>
            <a:r>
              <a:rPr lang="el-GR" sz="1600" dirty="0" err="1" smtClean="0"/>
              <a:t>Επαν</a:t>
            </a:r>
            <a:r>
              <a:rPr lang="el-GR" sz="1600" dirty="0" smtClean="0"/>
              <a:t> 2010</a:t>
            </a:r>
          </a:p>
          <a:p>
            <a:r>
              <a:rPr lang="el-GR" sz="1600" dirty="0" smtClean="0"/>
              <a:t>Στα μέσα του 1910 οι κοινωνιολόγοι ίδρυσαν το Λαϊκό κόμμα με αρχηγό τον Αλ. Παπαναστασίου. Σωστό ή Λάθος (μον. 2) </a:t>
            </a:r>
            <a:r>
              <a:rPr lang="el-GR" sz="1600" dirty="0" err="1" smtClean="0"/>
              <a:t>Εσπερ</a:t>
            </a:r>
            <a:r>
              <a:rPr lang="el-GR" sz="1600" dirty="0" smtClean="0"/>
              <a:t> </a:t>
            </a:r>
            <a:r>
              <a:rPr lang="el-GR" sz="1600" dirty="0" err="1" smtClean="0"/>
              <a:t>Επαν</a:t>
            </a:r>
            <a:r>
              <a:rPr lang="el-GR" sz="1600" dirty="0" smtClean="0"/>
              <a:t> 2011</a:t>
            </a:r>
          </a:p>
          <a:p>
            <a:r>
              <a:rPr lang="el-GR" sz="1600" dirty="0" smtClean="0"/>
              <a:t>Κοινωνιολογική Εταιρεία. ορισμός (</a:t>
            </a:r>
            <a:r>
              <a:rPr lang="el-GR" sz="1600" dirty="0" err="1" smtClean="0"/>
              <a:t>μον</a:t>
            </a:r>
            <a:r>
              <a:rPr lang="el-GR" sz="1600" dirty="0" smtClean="0"/>
              <a:t> .5) </a:t>
            </a:r>
            <a:r>
              <a:rPr lang="el-GR" sz="1600" dirty="0" err="1" smtClean="0"/>
              <a:t>Ημερ</a:t>
            </a:r>
            <a:r>
              <a:rPr lang="el-GR" sz="1600" dirty="0" smtClean="0"/>
              <a:t>- </a:t>
            </a:r>
            <a:r>
              <a:rPr lang="el-GR" sz="1600" dirty="0" err="1" smtClean="0"/>
              <a:t>Εσπερ</a:t>
            </a:r>
            <a:r>
              <a:rPr lang="el-GR" sz="1600" dirty="0" smtClean="0"/>
              <a:t> 2013</a:t>
            </a:r>
            <a:endParaRPr lang="el-GR" sz="1600" dirty="0"/>
          </a:p>
        </p:txBody>
      </p:sp>
    </p:spTree>
    <p:extLst>
      <p:ext uri="{BB962C8B-B14F-4D97-AF65-F5344CB8AC3E}">
        <p14:creationId xmlns:p14="http://schemas.microsoft.com/office/powerpoint/2010/main" val="26236969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Βασικά στοιχεία </a:t>
            </a:r>
            <a:r>
              <a:rPr lang="el-GR" dirty="0" err="1" smtClean="0"/>
              <a:t>Αντιβενιζελικών</a:t>
            </a:r>
            <a:r>
              <a:rPr lang="el-GR" dirty="0" smtClean="0"/>
              <a:t> Διαφορές με τους Φιλελευθέρους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είναι τα κόμματα της αντιπολίτευσης</a:t>
            </a:r>
          </a:p>
          <a:p>
            <a:r>
              <a:rPr lang="el-GR" dirty="0" smtClean="0"/>
              <a:t>έχουν διαφορές, αλλά τα ενώνει ένας συντηρητικός προσανατολισμός</a:t>
            </a:r>
          </a:p>
          <a:p>
            <a:r>
              <a:rPr lang="el-GR" dirty="0" smtClean="0"/>
              <a:t>ομοιότητα με Φιλελευθέρους: όχι επιστροφή στην εποχή πριν το 1909</a:t>
            </a:r>
          </a:p>
          <a:p>
            <a:r>
              <a:rPr lang="el-GR" dirty="0" smtClean="0"/>
              <a:t>διαφορές με Φιλελευθέρους:</a:t>
            </a:r>
          </a:p>
          <a:p>
            <a:pPr marL="0" indent="0">
              <a:buNone/>
            </a:pPr>
            <a:r>
              <a:rPr lang="el-GR" dirty="0" smtClean="0"/>
              <a:t>– εύρος σχεδιασμένων μεταρρυθμίσεων</a:t>
            </a:r>
          </a:p>
          <a:p>
            <a:pPr marL="0" indent="0">
              <a:buNone/>
            </a:pPr>
            <a:r>
              <a:rPr lang="el-GR" dirty="0" smtClean="0"/>
              <a:t>– μέθοδοι άσκησης πολιτικής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513074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Θέσεις </a:t>
            </a:r>
            <a:r>
              <a:rPr lang="el-GR" dirty="0" err="1" smtClean="0"/>
              <a:t>αντιβενιζελικών</a:t>
            </a:r>
            <a:r>
              <a:rPr lang="el-GR" dirty="0" smtClean="0"/>
              <a:t>: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l-GR" dirty="0" smtClean="0"/>
              <a:t>απεχθάνονται τη διαρκή παρέμβαση του Κράτους - ενίσχυση της εκτελε­στικής εξουσίας</a:t>
            </a:r>
          </a:p>
          <a:p>
            <a:endParaRPr lang="el-GR" dirty="0" smtClean="0"/>
          </a:p>
          <a:p>
            <a:r>
              <a:rPr lang="el-GR" dirty="0" smtClean="0"/>
              <a:t>δεν έχουν μακροπρόθεσμη πολιτική - επίλυση επίκαιρων προβλημάτων</a:t>
            </a:r>
          </a:p>
          <a:p>
            <a:endParaRPr lang="el-GR" dirty="0" smtClean="0"/>
          </a:p>
          <a:p>
            <a:r>
              <a:rPr lang="el-GR" dirty="0" smtClean="0"/>
              <a:t>υπερασπίζονται τα συμφέροντα που κινδυνεύουν από τους Φιλελευθέρους</a:t>
            </a:r>
          </a:p>
          <a:p>
            <a:endParaRPr lang="el-GR" dirty="0" smtClean="0"/>
          </a:p>
          <a:p>
            <a:r>
              <a:rPr lang="el-GR" dirty="0" smtClean="0"/>
              <a:t>οδηγούνται σε συντηρητικότερες θέσεις λόγω σύγκρουσης με Φιλελευθέ­ρους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3684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κόμματα </a:t>
            </a:r>
            <a:r>
              <a:rPr lang="el-GR" dirty="0" err="1" smtClean="0"/>
              <a:t>αντιβενιζελικών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 Δημητρίου Ράλλη: αδιάλλακτο</a:t>
            </a:r>
          </a:p>
          <a:p>
            <a:endParaRPr lang="el-GR" dirty="0" smtClean="0"/>
          </a:p>
          <a:p>
            <a:r>
              <a:rPr lang="el-GR" dirty="0" err="1" smtClean="0"/>
              <a:t>Κυριακούλη</a:t>
            </a:r>
            <a:r>
              <a:rPr lang="el-GR" dirty="0" smtClean="0"/>
              <a:t> Μαυρομιχάλη: αδιάλλακτο</a:t>
            </a:r>
          </a:p>
          <a:p>
            <a:endParaRPr lang="el-GR" dirty="0" smtClean="0"/>
          </a:p>
          <a:p>
            <a:r>
              <a:rPr lang="el-GR" dirty="0" smtClean="0"/>
              <a:t>Γεωργίου Θεοτόκη: διαλλακτικό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87976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Θέσεις </a:t>
            </a:r>
            <a:r>
              <a:rPr lang="el-GR" dirty="0" err="1" smtClean="0"/>
              <a:t>Ραλλικού</a:t>
            </a:r>
            <a:r>
              <a:rPr lang="el-GR" dirty="0" smtClean="0"/>
              <a:t> κόμματος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smtClean="0"/>
              <a:t>αντίθετο προς τον εκσυγχρονισμό</a:t>
            </a:r>
          </a:p>
          <a:p>
            <a:r>
              <a:rPr lang="el-GR" dirty="0" smtClean="0"/>
              <a:t>κατά της ισχυρής εκτελεστικής εξουσίας αντίθετο με μεταρρυθμιστική πολιτική Φιλε­λευθέρων</a:t>
            </a:r>
          </a:p>
          <a:p>
            <a:r>
              <a:rPr lang="el-GR" dirty="0" smtClean="0"/>
              <a:t>ισχυρή θέση Κοινοβουλίου στο πολιτικό σύστημα</a:t>
            </a:r>
          </a:p>
          <a:p>
            <a:r>
              <a:rPr lang="el-GR" dirty="0" smtClean="0"/>
              <a:t>ο Βασιλιάς σύμβολο εθνικής ενότητας που ξεπερνούσε τα σύνορα της χώρας</a:t>
            </a:r>
          </a:p>
          <a:p>
            <a:r>
              <a:rPr lang="el-GR" dirty="0" smtClean="0"/>
              <a:t>ενίσχυση της παραγωγής</a:t>
            </a:r>
          </a:p>
          <a:p>
            <a:r>
              <a:rPr lang="el-GR" dirty="0" smtClean="0"/>
              <a:t>αύξηση των θέσεων εργασίας: οικονομική ανάπτυξη, εξεύρεση χρημάτων για εξοπλισμούς</a:t>
            </a:r>
          </a:p>
          <a:p>
            <a:r>
              <a:rPr lang="el-GR" dirty="0" smtClean="0"/>
              <a:t>καταπολέμηση διαφθοράς και πατρωνίας κομμάτων</a:t>
            </a:r>
          </a:p>
          <a:p>
            <a:r>
              <a:rPr lang="el-GR" dirty="0" smtClean="0"/>
              <a:t>όχι συγκροτημένο πρόγραμμα οικονομικής ανάπτυξης</a:t>
            </a:r>
          </a:p>
          <a:p>
            <a:r>
              <a:rPr lang="el-GR" dirty="0" smtClean="0"/>
              <a:t>απευθυνόταν: στα μεσαία αστικά στρώματα, στα κατώτερα αστικά στρώματα, στους μικροκαλλιεργητές</a:t>
            </a:r>
          </a:p>
          <a:p>
            <a:r>
              <a:rPr lang="el-GR" dirty="0" smtClean="0"/>
              <a:t>Οι Φιλελεύθεροι ευνοούσαν τα ανώτερα αστικά στρώματα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29933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Θέσεις Εθνικού </a:t>
            </a:r>
            <a:r>
              <a:rPr lang="en-US" dirty="0" smtClean="0"/>
              <a:t>K</a:t>
            </a:r>
            <a:r>
              <a:rPr lang="el-GR" dirty="0" smtClean="0"/>
              <a:t>όμματος Μαυρομιχάλη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δε διέφερε από το </a:t>
            </a:r>
            <a:r>
              <a:rPr lang="el-GR" dirty="0" err="1" smtClean="0"/>
              <a:t>ραλλικό</a:t>
            </a:r>
            <a:endParaRPr lang="el-GR" dirty="0" smtClean="0"/>
          </a:p>
          <a:p>
            <a:r>
              <a:rPr lang="el-GR" dirty="0" smtClean="0"/>
              <a:t>εκμεταλλεύτηκε τη συμμετοχή του αρχηγού του στα πολιτικά πράγματα μετά το κίνημα του 1909</a:t>
            </a:r>
          </a:p>
          <a:p>
            <a:r>
              <a:rPr lang="el-GR" dirty="0" smtClean="0"/>
              <a:t>υποστήριζαν την «ανόρθωση» -  δεν μπορούσαν να την υλοποιήσουν οι </a:t>
            </a:r>
            <a:r>
              <a:rPr lang="el-GR" dirty="0" err="1" smtClean="0"/>
              <a:t>Βενιζελικοί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0834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Θέσεις κόμματος Θεοτόκη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πιο μετριοπαθές από τα άλλα δύο</a:t>
            </a:r>
          </a:p>
          <a:p>
            <a:r>
              <a:rPr lang="el-GR" dirty="0" smtClean="0"/>
              <a:t>ήθελε να διορθώσει τα λάθη των Φιλελευθέρων</a:t>
            </a:r>
          </a:p>
          <a:p>
            <a:r>
              <a:rPr lang="el-GR" dirty="0" smtClean="0"/>
              <a:t>αύξηση των εξοπλισμών</a:t>
            </a:r>
          </a:p>
          <a:p>
            <a:r>
              <a:rPr lang="el-GR" dirty="0" smtClean="0"/>
              <a:t>φορολογικές ελαφρύνσεις για τους μικροεισοδηματίες</a:t>
            </a:r>
          </a:p>
          <a:p>
            <a:r>
              <a:rPr lang="el-GR" dirty="0" smtClean="0"/>
              <a:t>1909-1915: είχε τη μεγαλύτερη εκλογική βάση ανάμεσα στα </a:t>
            </a:r>
            <a:r>
              <a:rPr lang="el-GR" dirty="0" err="1" smtClean="0"/>
              <a:t>αντιβενιζελικά</a:t>
            </a:r>
            <a:r>
              <a:rPr lang="el-GR" dirty="0" smtClean="0"/>
              <a:t> κόμματα -  πυρήνας των </a:t>
            </a:r>
            <a:r>
              <a:rPr lang="el-GR" dirty="0" err="1" smtClean="0"/>
              <a:t>αντιβενιζελικών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279690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 Πανελληνίων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l-GR" dirty="0" err="1" smtClean="0"/>
              <a:t>Ραλλικό</a:t>
            </a:r>
            <a:r>
              <a:rPr lang="el-GR" dirty="0" smtClean="0"/>
              <a:t> Κόμμα ορισμός Μονάδες 4 ΗΜΕΡΗΣΙΑ ΛΥΚΕΙΑ 2002</a:t>
            </a:r>
          </a:p>
          <a:p>
            <a:r>
              <a:rPr lang="el-GR" dirty="0" smtClean="0"/>
              <a:t>Ο Κ. Μαυρομιχάλης ήταν αρχηγός των Εκλεκτικών. Σωστό ή λάθος (μον. 2) ΗΜΕΡΗΣΙΑ ΛΥΚΕΙΑ 2002</a:t>
            </a:r>
          </a:p>
          <a:p>
            <a:r>
              <a:rPr lang="el-GR" dirty="0" smtClean="0"/>
              <a:t>Το </a:t>
            </a:r>
            <a:r>
              <a:rPr lang="el-GR" dirty="0" err="1" smtClean="0"/>
              <a:t>ραλλικό</a:t>
            </a:r>
            <a:r>
              <a:rPr lang="el-GR" dirty="0" smtClean="0"/>
              <a:t> κόμμα ήταν υπέρ του εκσυγχρονισμού Σωστό ή λάθος (μον. 2) ΕΣΠΕΡΙΝΑ ΛΥΚΕΙΑ ΕΠΑΝΑΛΗΠΤΙΚΕΣ 2003</a:t>
            </a:r>
          </a:p>
          <a:p>
            <a:r>
              <a:rPr lang="el-GR" dirty="0" smtClean="0"/>
              <a:t>Το </a:t>
            </a:r>
            <a:r>
              <a:rPr lang="el-GR" dirty="0" err="1" smtClean="0"/>
              <a:t>ραλλικό</a:t>
            </a:r>
            <a:r>
              <a:rPr lang="el-GR" dirty="0" smtClean="0"/>
              <a:t> κόμμα ήταν αντίθετο προς τον εκσυγχρονισμό. Σωστό ή λάθος (μον. 2) </a:t>
            </a:r>
            <a:r>
              <a:rPr lang="el-GR" dirty="0" err="1" smtClean="0"/>
              <a:t>Ημερ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 2005</a:t>
            </a:r>
          </a:p>
          <a:p>
            <a:r>
              <a:rPr lang="el-GR" dirty="0" smtClean="0"/>
              <a:t>Κόμμα του Γεωργίου Θεοτόκη: ορισμός (μον. 4) </a:t>
            </a:r>
            <a:r>
              <a:rPr lang="el-GR" dirty="0" err="1" smtClean="0"/>
              <a:t>Ημερ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 2005</a:t>
            </a:r>
          </a:p>
          <a:p>
            <a:r>
              <a:rPr lang="el-GR" dirty="0" smtClean="0"/>
              <a:t>Ποιες ήταν οι θέσεις του </a:t>
            </a:r>
            <a:r>
              <a:rPr lang="el-GR" dirty="0" err="1" smtClean="0"/>
              <a:t>ραλλικού</a:t>
            </a:r>
            <a:r>
              <a:rPr lang="el-GR" dirty="0" smtClean="0"/>
              <a:t> κόμματος; μονάδες 14 </a:t>
            </a:r>
            <a:r>
              <a:rPr lang="el-GR" dirty="0" err="1" smtClean="0"/>
              <a:t>Εσπερ</a:t>
            </a:r>
            <a:r>
              <a:rPr lang="el-GR" dirty="0" smtClean="0"/>
              <a:t> 2007</a:t>
            </a:r>
          </a:p>
          <a:p>
            <a:r>
              <a:rPr lang="el-GR" dirty="0" err="1" smtClean="0"/>
              <a:t>Εθνικόν</a:t>
            </a:r>
            <a:r>
              <a:rPr lang="el-GR" dirty="0" smtClean="0"/>
              <a:t> Κόμμα (Κ. Μαυρομιχάλη) ορισμός (μον. 5) </a:t>
            </a:r>
            <a:r>
              <a:rPr lang="el-GR" dirty="0" err="1" smtClean="0"/>
              <a:t>Εσπερ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 2007</a:t>
            </a:r>
          </a:p>
          <a:p>
            <a:r>
              <a:rPr lang="el-GR" dirty="0" smtClean="0"/>
              <a:t>Κόμμα του Γ. Θεοτόκη: ορισμός (μον. 5) </a:t>
            </a:r>
            <a:r>
              <a:rPr lang="el-GR" dirty="0" err="1" smtClean="0"/>
              <a:t>Ημερ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 2008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503007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Ερωτήσεις Πανελληνίων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dirty="0" smtClean="0"/>
              <a:t>Εθνικό Κόμμα (Κ. Μαυρομιχάλη). ορισμός (μον. 5) </a:t>
            </a:r>
            <a:r>
              <a:rPr lang="el-GR" dirty="0" err="1" smtClean="0"/>
              <a:t>Ημερ</a:t>
            </a:r>
            <a:r>
              <a:rPr lang="el-GR" dirty="0" smtClean="0"/>
              <a:t> 2009</a:t>
            </a:r>
          </a:p>
          <a:p>
            <a:r>
              <a:rPr lang="el-GR" dirty="0" smtClean="0"/>
              <a:t>Από τα </a:t>
            </a:r>
            <a:r>
              <a:rPr lang="el-GR" dirty="0" err="1" smtClean="0"/>
              <a:t>αντιβενιζελικά</a:t>
            </a:r>
            <a:r>
              <a:rPr lang="el-GR" dirty="0" smtClean="0"/>
              <a:t> κόμματα πιο διαλλακτικά ήταν τα κόμματα του Δημητρίου Ράλλη και του </a:t>
            </a:r>
            <a:r>
              <a:rPr lang="el-GR" dirty="0" err="1" smtClean="0"/>
              <a:t>Κυριακούλη</a:t>
            </a:r>
            <a:r>
              <a:rPr lang="el-GR" dirty="0" smtClean="0"/>
              <a:t> Μαυρομιχάλη Σωστό ή λάθος (μον. 2) </a:t>
            </a:r>
            <a:r>
              <a:rPr lang="el-GR" dirty="0" err="1" smtClean="0"/>
              <a:t>Ημερ</a:t>
            </a:r>
            <a:r>
              <a:rPr lang="el-GR" dirty="0" smtClean="0"/>
              <a:t> 2011</a:t>
            </a:r>
          </a:p>
          <a:p>
            <a:r>
              <a:rPr lang="el-GR" dirty="0" smtClean="0"/>
              <a:t>Το </a:t>
            </a:r>
            <a:r>
              <a:rPr lang="el-GR" dirty="0" err="1" smtClean="0"/>
              <a:t>ραλλικό</a:t>
            </a:r>
            <a:r>
              <a:rPr lang="el-GR" dirty="0" smtClean="0"/>
              <a:t> κόμμα ήταν υπέρ του εκσυγχρονισμού. Σωστό ή λάθος (</a:t>
            </a:r>
            <a:r>
              <a:rPr lang="el-GR" dirty="0" err="1" smtClean="0"/>
              <a:t>μον.2</a:t>
            </a:r>
            <a:r>
              <a:rPr lang="el-GR" dirty="0" smtClean="0"/>
              <a:t>) </a:t>
            </a:r>
            <a:r>
              <a:rPr lang="el-GR" dirty="0" err="1" smtClean="0"/>
              <a:t>Εσπερ</a:t>
            </a:r>
            <a:r>
              <a:rPr lang="el-GR" dirty="0" smtClean="0"/>
              <a:t> </a:t>
            </a:r>
            <a:r>
              <a:rPr lang="el-GR" dirty="0" err="1" smtClean="0"/>
              <a:t>Επαν</a:t>
            </a:r>
            <a:r>
              <a:rPr lang="el-GR" dirty="0" smtClean="0"/>
              <a:t> 2011</a:t>
            </a:r>
          </a:p>
          <a:p>
            <a:r>
              <a:rPr lang="el-GR" dirty="0" smtClean="0"/>
              <a:t>Εθνικό Κόμμα (Κ. Μαυρομιχάλη). ορισμός (μον. 5) </a:t>
            </a:r>
            <a:r>
              <a:rPr lang="el-GR" dirty="0" err="1" smtClean="0"/>
              <a:t>Ημερ</a:t>
            </a:r>
            <a:r>
              <a:rPr lang="el-GR" dirty="0" smtClean="0"/>
              <a:t> – Εσπερινά 2012</a:t>
            </a:r>
          </a:p>
          <a:p>
            <a:r>
              <a:rPr lang="el-GR" dirty="0" smtClean="0"/>
              <a:t>Να παρουσιάσετε τα χαρακτηριστικά του </a:t>
            </a:r>
            <a:r>
              <a:rPr lang="el-GR" dirty="0" err="1" smtClean="0"/>
              <a:t>ραλλικού</a:t>
            </a:r>
            <a:r>
              <a:rPr lang="el-GR" dirty="0" smtClean="0"/>
              <a:t> κόμματος. Μονάδες 12 ΕΣΠΕΡΙΝΑ ΛΥΚΕΙΑ 2015</a:t>
            </a:r>
          </a:p>
          <a:p>
            <a:r>
              <a:rPr lang="el-GR" dirty="0" smtClean="0"/>
              <a:t>Κόμμα του Γ. Θεοτόκη ορισμός (μον. 5)  ΗΜΕΡΗΣΙΑ ΛΥΚΕΙΑ 2016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5748006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821</Words>
  <Application>Microsoft Office PowerPoint</Application>
  <PresentationFormat>Προβολή στην οθόνη (4:3)</PresentationFormat>
  <Paragraphs>102</Paragraphs>
  <Slides>13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13</vt:i4>
      </vt:variant>
    </vt:vector>
  </HeadingPairs>
  <TitlesOfParts>
    <vt:vector size="14" baseType="lpstr">
      <vt:lpstr>Θέμα του Office</vt:lpstr>
      <vt:lpstr>Δ. ΑΝΑΝΕΩΣΗ – ΔΙΧΑΣΜΟΣ (1909-1922)</vt:lpstr>
      <vt:lpstr>Βασικά στοιχεία Αντιβενιζελικών Διαφορές με τους Φιλελευθέρους</vt:lpstr>
      <vt:lpstr>Θέσεις αντιβενιζελικών:</vt:lpstr>
      <vt:lpstr>κόμματα αντιβενιζελικών</vt:lpstr>
      <vt:lpstr>Θέσεις Ραλλικού κόμματος</vt:lpstr>
      <vt:lpstr>Θέσεις Εθνικού Kόμματος Μαυρομιχάλη</vt:lpstr>
      <vt:lpstr>Θέσεις κόμματος Θεοτόκη</vt:lpstr>
      <vt:lpstr>Ερωτήσεις Πανελληνίων</vt:lpstr>
      <vt:lpstr>Ερωτήσεις Πανελληνίων</vt:lpstr>
      <vt:lpstr>3. Τα αριστερά κόμματα</vt:lpstr>
      <vt:lpstr>Κοινωνιολογική Εταιρεία</vt:lpstr>
      <vt:lpstr>Λαϊκό Κόμμα</vt:lpstr>
      <vt:lpstr>Ερωτήσεις Πανελληνίων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Δ. ΑΝΑΝΕΩΣΗ – ΔΙΧΑΣΜΟΣ (1909-1922)</dc:title>
  <dc:creator>user</dc:creator>
  <cp:lastModifiedBy>user</cp:lastModifiedBy>
  <cp:revision>15</cp:revision>
  <dcterms:created xsi:type="dcterms:W3CDTF">2018-12-17T15:34:52Z</dcterms:created>
  <dcterms:modified xsi:type="dcterms:W3CDTF">2018-12-17T15:53:41Z</dcterms:modified>
</cp:coreProperties>
</file>